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88" r:id="rId3"/>
    <p:sldId id="259" r:id="rId4"/>
    <p:sldId id="290" r:id="rId5"/>
  </p:sldIdLst>
  <p:sldSz cx="18288000" cy="10287000"/>
  <p:notesSz cx="6858000" cy="9144000"/>
  <p:embeddedFontLst>
    <p:embeddedFont>
      <p:font typeface="Bookman Old Style" panose="02050604050505020204" pitchFamily="18" charset="0"/>
      <p:regular r:id="rId7"/>
      <p:bold r:id="rId8"/>
      <p:italic r:id="rId9"/>
      <p:boldItalic r:id="rId10"/>
    </p:embeddedFont>
    <p:embeddedFont>
      <p:font typeface="Josefin Sans" pitchFamily="2" charset="77"/>
      <p:regular r:id="rId11"/>
      <p:bold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504D"/>
    <a:srgbClr val="E8E4E2"/>
    <a:srgbClr val="D6D1CF"/>
    <a:srgbClr val="BCDFF7"/>
    <a:srgbClr val="2D5C99"/>
    <a:srgbClr val="CE21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355270-7833-4282-9ADF-821B6CFFBB9C}">
  <a:tblStyle styleId="{E3355270-7833-4282-9ADF-821B6CFFBB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38"/>
    <p:restoredTop sz="92266"/>
  </p:normalViewPr>
  <p:slideViewPr>
    <p:cSldViewPr snapToGrid="0">
      <p:cViewPr varScale="1">
        <p:scale>
          <a:sx n="67" d="100"/>
          <a:sy n="67" d="100"/>
        </p:scale>
        <p:origin x="1496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1481294b3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g221481294b3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1481294b3_0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g221481294b3_0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621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4041922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87C619C-EBAB-488E-96B9-153AA4C9B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30DA1C1-36FD-41D8-9826-EE797BF39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79968" cy="10287000"/>
          </a:xfrm>
          <a:custGeom>
            <a:avLst/>
            <a:gdLst>
              <a:gd name="connsiteX0" fmla="*/ 0 w 7433452"/>
              <a:gd name="connsiteY0" fmla="*/ 0 h 6858000"/>
              <a:gd name="connsiteX1" fmla="*/ 1592736 w 7433452"/>
              <a:gd name="connsiteY1" fmla="*/ 0 h 6858000"/>
              <a:gd name="connsiteX2" fmla="*/ 2171700 w 7433452"/>
              <a:gd name="connsiteY2" fmla="*/ 0 h 6858000"/>
              <a:gd name="connsiteX3" fmla="*/ 2762696 w 7433452"/>
              <a:gd name="connsiteY3" fmla="*/ 0 h 6858000"/>
              <a:gd name="connsiteX4" fmla="*/ 2829254 w 7433452"/>
              <a:gd name="connsiteY4" fmla="*/ 0 h 6858000"/>
              <a:gd name="connsiteX5" fmla="*/ 7415310 w 7433452"/>
              <a:gd name="connsiteY5" fmla="*/ 0 h 6858000"/>
              <a:gd name="connsiteX6" fmla="*/ 7405703 w 7433452"/>
              <a:gd name="connsiteY6" fmla="*/ 94814 h 6858000"/>
              <a:gd name="connsiteX7" fmla="*/ 7410754 w 7433452"/>
              <a:gd name="connsiteY7" fmla="*/ 421796 h 6858000"/>
              <a:gd name="connsiteX8" fmla="*/ 7414688 w 7433452"/>
              <a:gd name="connsiteY8" fmla="*/ 812192 h 6858000"/>
              <a:gd name="connsiteX9" fmla="*/ 7395017 w 7433452"/>
              <a:gd name="connsiteY9" fmla="*/ 1113642 h 6858000"/>
              <a:gd name="connsiteX10" fmla="*/ 7422810 w 7433452"/>
              <a:gd name="connsiteY10" fmla="*/ 1796708 h 6858000"/>
              <a:gd name="connsiteX11" fmla="*/ 7421161 w 7433452"/>
              <a:gd name="connsiteY11" fmla="*/ 2327333 h 6858000"/>
              <a:gd name="connsiteX12" fmla="*/ 7412023 w 7433452"/>
              <a:gd name="connsiteY12" fmla="*/ 2784280 h 6858000"/>
              <a:gd name="connsiteX13" fmla="*/ 7417480 w 7433452"/>
              <a:gd name="connsiteY13" fmla="*/ 2985458 h 6858000"/>
              <a:gd name="connsiteX14" fmla="*/ 7403774 w 7433452"/>
              <a:gd name="connsiteY14" fmla="*/ 3531096 h 6858000"/>
              <a:gd name="connsiteX15" fmla="*/ 7414307 w 7433452"/>
              <a:gd name="connsiteY15" fmla="*/ 4336830 h 6858000"/>
              <a:gd name="connsiteX16" fmla="*/ 7413419 w 7433452"/>
              <a:gd name="connsiteY16" fmla="*/ 5026893 h 6858000"/>
              <a:gd name="connsiteX17" fmla="*/ 7417734 w 7433452"/>
              <a:gd name="connsiteY17" fmla="*/ 5252632 h 6858000"/>
              <a:gd name="connsiteX18" fmla="*/ 7417734 w 7433452"/>
              <a:gd name="connsiteY18" fmla="*/ 5466282 h 6858000"/>
              <a:gd name="connsiteX19" fmla="*/ 7379659 w 7433452"/>
              <a:gd name="connsiteY19" fmla="*/ 6121225 h 6858000"/>
              <a:gd name="connsiteX20" fmla="*/ 7395115 w 7433452"/>
              <a:gd name="connsiteY20" fmla="*/ 6708907 h 6858000"/>
              <a:gd name="connsiteX21" fmla="*/ 7412408 w 7433452"/>
              <a:gd name="connsiteY21" fmla="*/ 6858000 h 6858000"/>
              <a:gd name="connsiteX22" fmla="*/ 2829254 w 7433452"/>
              <a:gd name="connsiteY22" fmla="*/ 6858000 h 6858000"/>
              <a:gd name="connsiteX23" fmla="*/ 2762696 w 7433452"/>
              <a:gd name="connsiteY23" fmla="*/ 6858000 h 6858000"/>
              <a:gd name="connsiteX24" fmla="*/ 2171700 w 7433452"/>
              <a:gd name="connsiteY24" fmla="*/ 6858000 h 6858000"/>
              <a:gd name="connsiteX25" fmla="*/ 1592736 w 7433452"/>
              <a:gd name="connsiteY25" fmla="*/ 6858000 h 6858000"/>
              <a:gd name="connsiteX26" fmla="*/ 0 w 7433452"/>
              <a:gd name="connsiteY2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433452" h="6858000">
                <a:moveTo>
                  <a:pt x="0" y="0"/>
                </a:moveTo>
                <a:lnTo>
                  <a:pt x="1592736" y="0"/>
                </a:lnTo>
                <a:lnTo>
                  <a:pt x="2171700" y="0"/>
                </a:lnTo>
                <a:lnTo>
                  <a:pt x="2762696" y="0"/>
                </a:lnTo>
                <a:lnTo>
                  <a:pt x="2829254" y="0"/>
                </a:lnTo>
                <a:lnTo>
                  <a:pt x="7415310" y="0"/>
                </a:lnTo>
                <a:lnTo>
                  <a:pt x="7405703" y="94814"/>
                </a:lnTo>
                <a:cubicBezTo>
                  <a:pt x="7398856" y="203629"/>
                  <a:pt x="7403520" y="312712"/>
                  <a:pt x="7410754" y="421796"/>
                </a:cubicBezTo>
                <a:cubicBezTo>
                  <a:pt x="7421580" y="551656"/>
                  <a:pt x="7422900" y="682144"/>
                  <a:pt x="7414688" y="812192"/>
                </a:cubicBezTo>
                <a:cubicBezTo>
                  <a:pt x="7406693" y="912591"/>
                  <a:pt x="7397682" y="1012988"/>
                  <a:pt x="7395017" y="1113642"/>
                </a:cubicBezTo>
                <a:cubicBezTo>
                  <a:pt x="7388670" y="1342689"/>
                  <a:pt x="7407708" y="1569316"/>
                  <a:pt x="7422810" y="1796708"/>
                </a:cubicBezTo>
                <a:cubicBezTo>
                  <a:pt x="7434487" y="1973710"/>
                  <a:pt x="7439944" y="2150457"/>
                  <a:pt x="7421161" y="2327333"/>
                </a:cubicBezTo>
                <a:cubicBezTo>
                  <a:pt x="7405170" y="2479266"/>
                  <a:pt x="7396793" y="2631453"/>
                  <a:pt x="7412023" y="2784280"/>
                </a:cubicBezTo>
                <a:cubicBezTo>
                  <a:pt x="7418749" y="2851085"/>
                  <a:pt x="7425984" y="2918653"/>
                  <a:pt x="7417480" y="2985458"/>
                </a:cubicBezTo>
                <a:cubicBezTo>
                  <a:pt x="7394508" y="3167039"/>
                  <a:pt x="7398063" y="3349132"/>
                  <a:pt x="7403774" y="3531096"/>
                </a:cubicBezTo>
                <a:cubicBezTo>
                  <a:pt x="7412277" y="3799715"/>
                  <a:pt x="7426364" y="4067954"/>
                  <a:pt x="7414307" y="4336830"/>
                </a:cubicBezTo>
                <a:cubicBezTo>
                  <a:pt x="7404027" y="4566639"/>
                  <a:pt x="7420653" y="4796831"/>
                  <a:pt x="7413419" y="5026893"/>
                </a:cubicBezTo>
                <a:cubicBezTo>
                  <a:pt x="7410982" y="5102162"/>
                  <a:pt x="7412429" y="5177504"/>
                  <a:pt x="7417734" y="5252632"/>
                </a:cubicBezTo>
                <a:cubicBezTo>
                  <a:pt x="7424271" y="5323700"/>
                  <a:pt x="7424271" y="5395213"/>
                  <a:pt x="7417734" y="5466282"/>
                </a:cubicBezTo>
                <a:cubicBezTo>
                  <a:pt x="7393239" y="5683875"/>
                  <a:pt x="7383214" y="5902486"/>
                  <a:pt x="7379659" y="6121225"/>
                </a:cubicBezTo>
                <a:cubicBezTo>
                  <a:pt x="7376423" y="6317442"/>
                  <a:pt x="7378041" y="6513586"/>
                  <a:pt x="7395115" y="6708907"/>
                </a:cubicBezTo>
                <a:lnTo>
                  <a:pt x="7412408" y="6858000"/>
                </a:lnTo>
                <a:lnTo>
                  <a:pt x="2829254" y="6858000"/>
                </a:lnTo>
                <a:lnTo>
                  <a:pt x="2762696" y="6858000"/>
                </a:lnTo>
                <a:lnTo>
                  <a:pt x="2171700" y="6858000"/>
                </a:lnTo>
                <a:lnTo>
                  <a:pt x="159273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Google Shape;101;p14">
            <a:extLst>
              <a:ext uri="{FF2B5EF4-FFF2-40B4-BE49-F238E27FC236}">
                <a16:creationId xmlns:a16="http://schemas.microsoft.com/office/drawing/2014/main" id="{118D7AC1-EE82-DE02-CF97-31BD0F5EF6FD}"/>
              </a:ext>
            </a:extLst>
          </p:cNvPr>
          <p:cNvSpPr txBox="1"/>
          <p:nvPr/>
        </p:nvSpPr>
        <p:spPr>
          <a:xfrm>
            <a:off x="1028699" y="738103"/>
            <a:ext cx="9122569" cy="5349240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 lnSpcReduction="10000"/>
          </a:bodyPr>
          <a:lstStyle/>
          <a:p>
            <a:pPr marL="0" marR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900" b="1" i="0" u="none" strike="noStrike" kern="1200" cap="none" dirty="0">
                <a:solidFill>
                  <a:srgbClr val="FFFFFF"/>
                </a:solidFill>
                <a:latin typeface="Bookman Old Style" panose="02050604050505020204" pitchFamily="18" charset="0"/>
                <a:ea typeface="+mj-ea"/>
                <a:cs typeface="+mj-cs"/>
                <a:sym typeface="Josefin Sans"/>
              </a:rPr>
              <a:t>Insights from negative reviews of the company</a:t>
            </a:r>
            <a:endParaRPr lang="en-US" sz="9900" kern="1200" dirty="0">
              <a:solidFill>
                <a:srgbClr val="FFFFFF"/>
              </a:solidFill>
              <a:latin typeface="Bookman Old Style" panose="02050604050505020204" pitchFamily="18" charset="0"/>
              <a:ea typeface="+mj-ea"/>
              <a:cs typeface="+mj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093D3D-3F56-4C83-3A54-22A2042E5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5918" y="-360218"/>
            <a:ext cx="5671559" cy="3190249"/>
          </a:xfrm>
          <a:prstGeom prst="rect">
            <a:avLst/>
          </a:prstGeom>
        </p:spPr>
      </p:pic>
      <p:sp>
        <p:nvSpPr>
          <p:cNvPr id="30" name="sketch line">
            <a:extLst>
              <a:ext uri="{FF2B5EF4-FFF2-40B4-BE49-F238E27FC236}">
                <a16:creationId xmlns:a16="http://schemas.microsoft.com/office/drawing/2014/main" id="{35BC54F7-1315-4D6C-9420-A5BF0CDDB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8212" y="6378288"/>
            <a:ext cx="6084824" cy="27432"/>
          </a:xfrm>
          <a:custGeom>
            <a:avLst/>
            <a:gdLst>
              <a:gd name="connsiteX0" fmla="*/ 0 w 6084824"/>
              <a:gd name="connsiteY0" fmla="*/ 0 h 27432"/>
              <a:gd name="connsiteX1" fmla="*/ 554395 w 6084824"/>
              <a:gd name="connsiteY1" fmla="*/ 0 h 27432"/>
              <a:gd name="connsiteX2" fmla="*/ 1108790 w 6084824"/>
              <a:gd name="connsiteY2" fmla="*/ 0 h 27432"/>
              <a:gd name="connsiteX3" fmla="*/ 1845730 w 6084824"/>
              <a:gd name="connsiteY3" fmla="*/ 0 h 27432"/>
              <a:gd name="connsiteX4" fmla="*/ 2582670 w 6084824"/>
              <a:gd name="connsiteY4" fmla="*/ 0 h 27432"/>
              <a:gd name="connsiteX5" fmla="*/ 3197913 w 6084824"/>
              <a:gd name="connsiteY5" fmla="*/ 0 h 27432"/>
              <a:gd name="connsiteX6" fmla="*/ 3752308 w 6084824"/>
              <a:gd name="connsiteY6" fmla="*/ 0 h 27432"/>
              <a:gd name="connsiteX7" fmla="*/ 4306703 w 6084824"/>
              <a:gd name="connsiteY7" fmla="*/ 0 h 27432"/>
              <a:gd name="connsiteX8" fmla="*/ 4800250 w 6084824"/>
              <a:gd name="connsiteY8" fmla="*/ 0 h 27432"/>
              <a:gd name="connsiteX9" fmla="*/ 6084824 w 6084824"/>
              <a:gd name="connsiteY9" fmla="*/ 0 h 27432"/>
              <a:gd name="connsiteX10" fmla="*/ 6084824 w 6084824"/>
              <a:gd name="connsiteY10" fmla="*/ 27432 h 27432"/>
              <a:gd name="connsiteX11" fmla="*/ 5469581 w 6084824"/>
              <a:gd name="connsiteY11" fmla="*/ 27432 h 27432"/>
              <a:gd name="connsiteX12" fmla="*/ 4854337 w 6084824"/>
              <a:gd name="connsiteY12" fmla="*/ 27432 h 27432"/>
              <a:gd name="connsiteX13" fmla="*/ 4239094 w 6084824"/>
              <a:gd name="connsiteY13" fmla="*/ 27432 h 27432"/>
              <a:gd name="connsiteX14" fmla="*/ 3563002 w 6084824"/>
              <a:gd name="connsiteY14" fmla="*/ 27432 h 27432"/>
              <a:gd name="connsiteX15" fmla="*/ 2826063 w 6084824"/>
              <a:gd name="connsiteY15" fmla="*/ 27432 h 27432"/>
              <a:gd name="connsiteX16" fmla="*/ 2332516 w 6084824"/>
              <a:gd name="connsiteY16" fmla="*/ 27432 h 27432"/>
              <a:gd name="connsiteX17" fmla="*/ 1838969 w 6084824"/>
              <a:gd name="connsiteY17" fmla="*/ 27432 h 27432"/>
              <a:gd name="connsiteX18" fmla="*/ 1345422 w 6084824"/>
              <a:gd name="connsiteY18" fmla="*/ 27432 h 27432"/>
              <a:gd name="connsiteX19" fmla="*/ 791027 w 6084824"/>
              <a:gd name="connsiteY19" fmla="*/ 27432 h 27432"/>
              <a:gd name="connsiteX20" fmla="*/ 0 w 6084824"/>
              <a:gd name="connsiteY20" fmla="*/ 27432 h 27432"/>
              <a:gd name="connsiteX21" fmla="*/ 0 w 6084824"/>
              <a:gd name="connsiteY21" fmla="*/ 0 h 27432"/>
              <a:gd name="connsiteX0" fmla="*/ 0 w 6084824"/>
              <a:gd name="connsiteY0" fmla="*/ 0 h 27432"/>
              <a:gd name="connsiteX1" fmla="*/ 554395 w 6084824"/>
              <a:gd name="connsiteY1" fmla="*/ 0 h 27432"/>
              <a:gd name="connsiteX2" fmla="*/ 1047942 w 6084824"/>
              <a:gd name="connsiteY2" fmla="*/ 0 h 27432"/>
              <a:gd name="connsiteX3" fmla="*/ 1602337 w 6084824"/>
              <a:gd name="connsiteY3" fmla="*/ 0 h 27432"/>
              <a:gd name="connsiteX4" fmla="*/ 2278429 w 6084824"/>
              <a:gd name="connsiteY4" fmla="*/ 0 h 27432"/>
              <a:gd name="connsiteX5" fmla="*/ 3015368 w 6084824"/>
              <a:gd name="connsiteY5" fmla="*/ 0 h 27432"/>
              <a:gd name="connsiteX6" fmla="*/ 3813156 w 6084824"/>
              <a:gd name="connsiteY6" fmla="*/ 0 h 27432"/>
              <a:gd name="connsiteX7" fmla="*/ 4610944 w 6084824"/>
              <a:gd name="connsiteY7" fmla="*/ 0 h 27432"/>
              <a:gd name="connsiteX8" fmla="*/ 5226188 w 6084824"/>
              <a:gd name="connsiteY8" fmla="*/ 0 h 27432"/>
              <a:gd name="connsiteX9" fmla="*/ 6084824 w 6084824"/>
              <a:gd name="connsiteY9" fmla="*/ 0 h 27432"/>
              <a:gd name="connsiteX10" fmla="*/ 6084824 w 6084824"/>
              <a:gd name="connsiteY10" fmla="*/ 27432 h 27432"/>
              <a:gd name="connsiteX11" fmla="*/ 5591277 w 6084824"/>
              <a:gd name="connsiteY11" fmla="*/ 27432 h 27432"/>
              <a:gd name="connsiteX12" fmla="*/ 5097730 w 6084824"/>
              <a:gd name="connsiteY12" fmla="*/ 27432 h 27432"/>
              <a:gd name="connsiteX13" fmla="*/ 4360791 w 6084824"/>
              <a:gd name="connsiteY13" fmla="*/ 27432 h 27432"/>
              <a:gd name="connsiteX14" fmla="*/ 3745547 w 6084824"/>
              <a:gd name="connsiteY14" fmla="*/ 27432 h 27432"/>
              <a:gd name="connsiteX15" fmla="*/ 3130304 w 6084824"/>
              <a:gd name="connsiteY15" fmla="*/ 27432 h 27432"/>
              <a:gd name="connsiteX16" fmla="*/ 2332516 w 6084824"/>
              <a:gd name="connsiteY16" fmla="*/ 27432 h 27432"/>
              <a:gd name="connsiteX17" fmla="*/ 1778121 w 6084824"/>
              <a:gd name="connsiteY17" fmla="*/ 27432 h 27432"/>
              <a:gd name="connsiteX18" fmla="*/ 1041181 w 6084824"/>
              <a:gd name="connsiteY18" fmla="*/ 27432 h 27432"/>
              <a:gd name="connsiteX19" fmla="*/ 0 w 6084824"/>
              <a:gd name="connsiteY19" fmla="*/ 27432 h 27432"/>
              <a:gd name="connsiteX20" fmla="*/ 0 w 6084824"/>
              <a:gd name="connsiteY20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6084824" h="27432" fill="none" extrusionOk="0">
                <a:moveTo>
                  <a:pt x="0" y="0"/>
                </a:moveTo>
                <a:cubicBezTo>
                  <a:pt x="272440" y="-24377"/>
                  <a:pt x="366611" y="7100"/>
                  <a:pt x="554395" y="0"/>
                </a:cubicBezTo>
                <a:cubicBezTo>
                  <a:pt x="748810" y="-8813"/>
                  <a:pt x="866094" y="-9690"/>
                  <a:pt x="1108790" y="0"/>
                </a:cubicBezTo>
                <a:cubicBezTo>
                  <a:pt x="1288036" y="38698"/>
                  <a:pt x="1554745" y="18654"/>
                  <a:pt x="1845730" y="0"/>
                </a:cubicBezTo>
                <a:cubicBezTo>
                  <a:pt x="2110899" y="-36095"/>
                  <a:pt x="2434365" y="-34897"/>
                  <a:pt x="2582670" y="0"/>
                </a:cubicBezTo>
                <a:cubicBezTo>
                  <a:pt x="2761026" y="32169"/>
                  <a:pt x="2939125" y="41966"/>
                  <a:pt x="3197913" y="0"/>
                </a:cubicBezTo>
                <a:cubicBezTo>
                  <a:pt x="3481248" y="-29397"/>
                  <a:pt x="3480484" y="-17623"/>
                  <a:pt x="3752308" y="0"/>
                </a:cubicBezTo>
                <a:cubicBezTo>
                  <a:pt x="4021578" y="22916"/>
                  <a:pt x="4182713" y="-16298"/>
                  <a:pt x="4306703" y="0"/>
                </a:cubicBezTo>
                <a:cubicBezTo>
                  <a:pt x="4451292" y="41162"/>
                  <a:pt x="4592145" y="-32435"/>
                  <a:pt x="4800250" y="0"/>
                </a:cubicBezTo>
                <a:cubicBezTo>
                  <a:pt x="4964565" y="5130"/>
                  <a:pt x="5705846" y="-21811"/>
                  <a:pt x="6084824" y="0"/>
                </a:cubicBezTo>
                <a:cubicBezTo>
                  <a:pt x="6084313" y="10459"/>
                  <a:pt x="6083276" y="20532"/>
                  <a:pt x="6084824" y="27432"/>
                </a:cubicBezTo>
                <a:cubicBezTo>
                  <a:pt x="5885665" y="17213"/>
                  <a:pt x="5605693" y="75208"/>
                  <a:pt x="5469581" y="27432"/>
                </a:cubicBezTo>
                <a:cubicBezTo>
                  <a:pt x="5332912" y="-22290"/>
                  <a:pt x="5066896" y="-16768"/>
                  <a:pt x="4854337" y="27432"/>
                </a:cubicBezTo>
                <a:cubicBezTo>
                  <a:pt x="4668136" y="53189"/>
                  <a:pt x="4523994" y="23600"/>
                  <a:pt x="4239094" y="27432"/>
                </a:cubicBezTo>
                <a:cubicBezTo>
                  <a:pt x="3973769" y="41377"/>
                  <a:pt x="3729576" y="-9262"/>
                  <a:pt x="3563002" y="27432"/>
                </a:cubicBezTo>
                <a:cubicBezTo>
                  <a:pt x="3398180" y="44803"/>
                  <a:pt x="3140692" y="8301"/>
                  <a:pt x="2826063" y="27432"/>
                </a:cubicBezTo>
                <a:cubicBezTo>
                  <a:pt x="2518818" y="49871"/>
                  <a:pt x="2532511" y="41021"/>
                  <a:pt x="2332516" y="27432"/>
                </a:cubicBezTo>
                <a:cubicBezTo>
                  <a:pt x="2125564" y="25101"/>
                  <a:pt x="2048212" y="2400"/>
                  <a:pt x="1838969" y="27432"/>
                </a:cubicBezTo>
                <a:cubicBezTo>
                  <a:pt x="1645531" y="60398"/>
                  <a:pt x="1535894" y="52304"/>
                  <a:pt x="1345422" y="27432"/>
                </a:cubicBezTo>
                <a:cubicBezTo>
                  <a:pt x="1135846" y="13700"/>
                  <a:pt x="938992" y="26093"/>
                  <a:pt x="791027" y="27432"/>
                </a:cubicBezTo>
                <a:cubicBezTo>
                  <a:pt x="672255" y="82384"/>
                  <a:pt x="332916" y="75301"/>
                  <a:pt x="0" y="27432"/>
                </a:cubicBezTo>
                <a:cubicBezTo>
                  <a:pt x="-1441" y="19689"/>
                  <a:pt x="77" y="10138"/>
                  <a:pt x="0" y="0"/>
                </a:cubicBezTo>
                <a:close/>
              </a:path>
              <a:path w="6084824" h="27432" stroke="0" extrusionOk="0">
                <a:moveTo>
                  <a:pt x="0" y="0"/>
                </a:moveTo>
                <a:cubicBezTo>
                  <a:pt x="248552" y="-14487"/>
                  <a:pt x="312465" y="-4449"/>
                  <a:pt x="554395" y="0"/>
                </a:cubicBezTo>
                <a:cubicBezTo>
                  <a:pt x="807768" y="2602"/>
                  <a:pt x="889882" y="7377"/>
                  <a:pt x="1047942" y="0"/>
                </a:cubicBezTo>
                <a:cubicBezTo>
                  <a:pt x="1211271" y="-1730"/>
                  <a:pt x="1363103" y="-2090"/>
                  <a:pt x="1602337" y="0"/>
                </a:cubicBezTo>
                <a:cubicBezTo>
                  <a:pt x="1810279" y="5039"/>
                  <a:pt x="2103379" y="32788"/>
                  <a:pt x="2278429" y="0"/>
                </a:cubicBezTo>
                <a:cubicBezTo>
                  <a:pt x="2593565" y="24552"/>
                  <a:pt x="2850894" y="12143"/>
                  <a:pt x="3015368" y="0"/>
                </a:cubicBezTo>
                <a:cubicBezTo>
                  <a:pt x="3197279" y="-43604"/>
                  <a:pt x="3452574" y="24498"/>
                  <a:pt x="3813156" y="0"/>
                </a:cubicBezTo>
                <a:cubicBezTo>
                  <a:pt x="4203241" y="10237"/>
                  <a:pt x="4361005" y="-65220"/>
                  <a:pt x="4610944" y="0"/>
                </a:cubicBezTo>
                <a:cubicBezTo>
                  <a:pt x="4840079" y="49854"/>
                  <a:pt x="4954204" y="-36082"/>
                  <a:pt x="5226188" y="0"/>
                </a:cubicBezTo>
                <a:cubicBezTo>
                  <a:pt x="5503653" y="-8712"/>
                  <a:pt x="5667384" y="29684"/>
                  <a:pt x="6084824" y="0"/>
                </a:cubicBezTo>
                <a:cubicBezTo>
                  <a:pt x="6085263" y="13208"/>
                  <a:pt x="6083205" y="20991"/>
                  <a:pt x="6084824" y="27432"/>
                </a:cubicBezTo>
                <a:cubicBezTo>
                  <a:pt x="5871364" y="31552"/>
                  <a:pt x="5800155" y="39579"/>
                  <a:pt x="5591277" y="27432"/>
                </a:cubicBezTo>
                <a:cubicBezTo>
                  <a:pt x="5374277" y="42577"/>
                  <a:pt x="5226098" y="27660"/>
                  <a:pt x="5097730" y="27432"/>
                </a:cubicBezTo>
                <a:cubicBezTo>
                  <a:pt x="4977660" y="31745"/>
                  <a:pt x="4646866" y="76690"/>
                  <a:pt x="4360791" y="27432"/>
                </a:cubicBezTo>
                <a:cubicBezTo>
                  <a:pt x="4108493" y="-5756"/>
                  <a:pt x="4052447" y="15280"/>
                  <a:pt x="3745547" y="27432"/>
                </a:cubicBezTo>
                <a:cubicBezTo>
                  <a:pt x="3441249" y="23767"/>
                  <a:pt x="3365958" y="9784"/>
                  <a:pt x="3130304" y="27432"/>
                </a:cubicBezTo>
                <a:cubicBezTo>
                  <a:pt x="2938274" y="70850"/>
                  <a:pt x="2679361" y="-5156"/>
                  <a:pt x="2332516" y="27432"/>
                </a:cubicBezTo>
                <a:cubicBezTo>
                  <a:pt x="2201659" y="48003"/>
                  <a:pt x="1897662" y="37792"/>
                  <a:pt x="1778121" y="27432"/>
                </a:cubicBezTo>
                <a:cubicBezTo>
                  <a:pt x="1602977" y="53490"/>
                  <a:pt x="1271844" y="27300"/>
                  <a:pt x="1041181" y="27432"/>
                </a:cubicBezTo>
                <a:cubicBezTo>
                  <a:pt x="892258" y="74467"/>
                  <a:pt x="371207" y="9493"/>
                  <a:pt x="0" y="27432"/>
                </a:cubicBezTo>
                <a:cubicBezTo>
                  <a:pt x="427" y="16919"/>
                  <a:pt x="-1087" y="12702"/>
                  <a:pt x="0" y="0"/>
                </a:cubicBezTo>
                <a:close/>
              </a:path>
              <a:path w="6084824" h="27432" fill="none" stroke="0" extrusionOk="0">
                <a:moveTo>
                  <a:pt x="0" y="0"/>
                </a:moveTo>
                <a:cubicBezTo>
                  <a:pt x="262376" y="-17202"/>
                  <a:pt x="351714" y="-14556"/>
                  <a:pt x="554395" y="0"/>
                </a:cubicBezTo>
                <a:cubicBezTo>
                  <a:pt x="725604" y="172"/>
                  <a:pt x="874242" y="-4771"/>
                  <a:pt x="1108790" y="0"/>
                </a:cubicBezTo>
                <a:cubicBezTo>
                  <a:pt x="1355481" y="-965"/>
                  <a:pt x="1523825" y="26955"/>
                  <a:pt x="1845730" y="0"/>
                </a:cubicBezTo>
                <a:cubicBezTo>
                  <a:pt x="2143480" y="-7242"/>
                  <a:pt x="2421286" y="-10693"/>
                  <a:pt x="2582670" y="0"/>
                </a:cubicBezTo>
                <a:cubicBezTo>
                  <a:pt x="2795861" y="36946"/>
                  <a:pt x="2915977" y="20145"/>
                  <a:pt x="3197913" y="0"/>
                </a:cubicBezTo>
                <a:cubicBezTo>
                  <a:pt x="3478452" y="-32164"/>
                  <a:pt x="3478077" y="-17781"/>
                  <a:pt x="3752308" y="0"/>
                </a:cubicBezTo>
                <a:cubicBezTo>
                  <a:pt x="4042919" y="23316"/>
                  <a:pt x="4158213" y="-25437"/>
                  <a:pt x="4306703" y="0"/>
                </a:cubicBezTo>
                <a:cubicBezTo>
                  <a:pt x="4419324" y="-6349"/>
                  <a:pt x="4610453" y="-5374"/>
                  <a:pt x="4800250" y="0"/>
                </a:cubicBezTo>
                <a:cubicBezTo>
                  <a:pt x="5006804" y="-26855"/>
                  <a:pt x="5647751" y="-90890"/>
                  <a:pt x="6084824" y="0"/>
                </a:cubicBezTo>
                <a:cubicBezTo>
                  <a:pt x="6084738" y="11152"/>
                  <a:pt x="6084911" y="19150"/>
                  <a:pt x="6084824" y="27432"/>
                </a:cubicBezTo>
                <a:cubicBezTo>
                  <a:pt x="5861285" y="18776"/>
                  <a:pt x="5609025" y="38276"/>
                  <a:pt x="5469581" y="27432"/>
                </a:cubicBezTo>
                <a:cubicBezTo>
                  <a:pt x="5334018" y="10505"/>
                  <a:pt x="5029338" y="28037"/>
                  <a:pt x="4854337" y="27432"/>
                </a:cubicBezTo>
                <a:cubicBezTo>
                  <a:pt x="4630307" y="62743"/>
                  <a:pt x="4550518" y="28948"/>
                  <a:pt x="4239094" y="27432"/>
                </a:cubicBezTo>
                <a:cubicBezTo>
                  <a:pt x="3941605" y="45787"/>
                  <a:pt x="3742107" y="-40186"/>
                  <a:pt x="3563002" y="27432"/>
                </a:cubicBezTo>
                <a:cubicBezTo>
                  <a:pt x="3374283" y="25029"/>
                  <a:pt x="3136594" y="-7134"/>
                  <a:pt x="2826063" y="27432"/>
                </a:cubicBezTo>
                <a:cubicBezTo>
                  <a:pt x="2518101" y="46406"/>
                  <a:pt x="2535558" y="40469"/>
                  <a:pt x="2332516" y="27432"/>
                </a:cubicBezTo>
                <a:cubicBezTo>
                  <a:pt x="2126298" y="19161"/>
                  <a:pt x="2031023" y="14580"/>
                  <a:pt x="1838969" y="27432"/>
                </a:cubicBezTo>
                <a:cubicBezTo>
                  <a:pt x="1638930" y="42261"/>
                  <a:pt x="1538818" y="42680"/>
                  <a:pt x="1345422" y="27432"/>
                </a:cubicBezTo>
                <a:cubicBezTo>
                  <a:pt x="1150053" y="-2235"/>
                  <a:pt x="914279" y="19027"/>
                  <a:pt x="791027" y="27432"/>
                </a:cubicBezTo>
                <a:cubicBezTo>
                  <a:pt x="635066" y="-22722"/>
                  <a:pt x="257934" y="19082"/>
                  <a:pt x="0" y="27432"/>
                </a:cubicBezTo>
                <a:cubicBezTo>
                  <a:pt x="708" y="18501"/>
                  <a:pt x="-856" y="8789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custGeom>
                    <a:avLst/>
                    <a:gdLst>
                      <a:gd name="connsiteX0" fmla="*/ 0 w 6084824"/>
                      <a:gd name="connsiteY0" fmla="*/ 0 h 27432"/>
                      <a:gd name="connsiteX1" fmla="*/ 554395 w 6084824"/>
                      <a:gd name="connsiteY1" fmla="*/ 0 h 27432"/>
                      <a:gd name="connsiteX2" fmla="*/ 1108790 w 6084824"/>
                      <a:gd name="connsiteY2" fmla="*/ 0 h 27432"/>
                      <a:gd name="connsiteX3" fmla="*/ 1845730 w 6084824"/>
                      <a:gd name="connsiteY3" fmla="*/ 0 h 27432"/>
                      <a:gd name="connsiteX4" fmla="*/ 2582670 w 6084824"/>
                      <a:gd name="connsiteY4" fmla="*/ 0 h 27432"/>
                      <a:gd name="connsiteX5" fmla="*/ 3197913 w 6084824"/>
                      <a:gd name="connsiteY5" fmla="*/ 0 h 27432"/>
                      <a:gd name="connsiteX6" fmla="*/ 3752308 w 6084824"/>
                      <a:gd name="connsiteY6" fmla="*/ 0 h 27432"/>
                      <a:gd name="connsiteX7" fmla="*/ 4306703 w 6084824"/>
                      <a:gd name="connsiteY7" fmla="*/ 0 h 27432"/>
                      <a:gd name="connsiteX8" fmla="*/ 4800250 w 6084824"/>
                      <a:gd name="connsiteY8" fmla="*/ 0 h 27432"/>
                      <a:gd name="connsiteX9" fmla="*/ 6084824 w 6084824"/>
                      <a:gd name="connsiteY9" fmla="*/ 0 h 27432"/>
                      <a:gd name="connsiteX10" fmla="*/ 6084824 w 6084824"/>
                      <a:gd name="connsiteY10" fmla="*/ 27432 h 27432"/>
                      <a:gd name="connsiteX11" fmla="*/ 5469581 w 6084824"/>
                      <a:gd name="connsiteY11" fmla="*/ 27432 h 27432"/>
                      <a:gd name="connsiteX12" fmla="*/ 4854337 w 6084824"/>
                      <a:gd name="connsiteY12" fmla="*/ 27432 h 27432"/>
                      <a:gd name="connsiteX13" fmla="*/ 4239094 w 6084824"/>
                      <a:gd name="connsiteY13" fmla="*/ 27432 h 27432"/>
                      <a:gd name="connsiteX14" fmla="*/ 3563002 w 6084824"/>
                      <a:gd name="connsiteY14" fmla="*/ 27432 h 27432"/>
                      <a:gd name="connsiteX15" fmla="*/ 2826063 w 6084824"/>
                      <a:gd name="connsiteY15" fmla="*/ 27432 h 27432"/>
                      <a:gd name="connsiteX16" fmla="*/ 2332516 w 6084824"/>
                      <a:gd name="connsiteY16" fmla="*/ 27432 h 27432"/>
                      <a:gd name="connsiteX17" fmla="*/ 1838969 w 6084824"/>
                      <a:gd name="connsiteY17" fmla="*/ 27432 h 27432"/>
                      <a:gd name="connsiteX18" fmla="*/ 1345422 w 6084824"/>
                      <a:gd name="connsiteY18" fmla="*/ 27432 h 27432"/>
                      <a:gd name="connsiteX19" fmla="*/ 791027 w 6084824"/>
                      <a:gd name="connsiteY19" fmla="*/ 27432 h 27432"/>
                      <a:gd name="connsiteX20" fmla="*/ 0 w 6084824"/>
                      <a:gd name="connsiteY20" fmla="*/ 27432 h 27432"/>
                      <a:gd name="connsiteX21" fmla="*/ 0 w 6084824"/>
                      <a:gd name="connsiteY21" fmla="*/ 0 h 27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6084824" h="27432" fill="none" extrusionOk="0">
                        <a:moveTo>
                          <a:pt x="0" y="0"/>
                        </a:moveTo>
                        <a:cubicBezTo>
                          <a:pt x="268828" y="-20169"/>
                          <a:pt x="362713" y="-1852"/>
                          <a:pt x="554395" y="0"/>
                        </a:cubicBezTo>
                        <a:cubicBezTo>
                          <a:pt x="746077" y="1852"/>
                          <a:pt x="892379" y="-14804"/>
                          <a:pt x="1108790" y="0"/>
                        </a:cubicBezTo>
                        <a:cubicBezTo>
                          <a:pt x="1325202" y="14804"/>
                          <a:pt x="1553571" y="11679"/>
                          <a:pt x="1845730" y="0"/>
                        </a:cubicBezTo>
                        <a:cubicBezTo>
                          <a:pt x="2137889" y="-11679"/>
                          <a:pt x="2399646" y="-21974"/>
                          <a:pt x="2582670" y="0"/>
                        </a:cubicBezTo>
                        <a:cubicBezTo>
                          <a:pt x="2765694" y="21974"/>
                          <a:pt x="2916577" y="29936"/>
                          <a:pt x="3197913" y="0"/>
                        </a:cubicBezTo>
                        <a:cubicBezTo>
                          <a:pt x="3479249" y="-29936"/>
                          <a:pt x="3478766" y="-19017"/>
                          <a:pt x="3752308" y="0"/>
                        </a:cubicBezTo>
                        <a:cubicBezTo>
                          <a:pt x="4025851" y="19017"/>
                          <a:pt x="4179223" y="-19070"/>
                          <a:pt x="4306703" y="0"/>
                        </a:cubicBezTo>
                        <a:cubicBezTo>
                          <a:pt x="4434184" y="19070"/>
                          <a:pt x="4606378" y="6279"/>
                          <a:pt x="4800250" y="0"/>
                        </a:cubicBezTo>
                        <a:cubicBezTo>
                          <a:pt x="4994122" y="-6279"/>
                          <a:pt x="5716802" y="-36742"/>
                          <a:pt x="6084824" y="0"/>
                        </a:cubicBezTo>
                        <a:cubicBezTo>
                          <a:pt x="6084766" y="11363"/>
                          <a:pt x="6084177" y="19353"/>
                          <a:pt x="6084824" y="27432"/>
                        </a:cubicBezTo>
                        <a:cubicBezTo>
                          <a:pt x="5857578" y="16505"/>
                          <a:pt x="5629199" y="43804"/>
                          <a:pt x="5469581" y="27432"/>
                        </a:cubicBezTo>
                        <a:cubicBezTo>
                          <a:pt x="5309963" y="11060"/>
                          <a:pt x="5046805" y="897"/>
                          <a:pt x="4854337" y="27432"/>
                        </a:cubicBezTo>
                        <a:cubicBezTo>
                          <a:pt x="4661869" y="53967"/>
                          <a:pt x="4538564" y="-2238"/>
                          <a:pt x="4239094" y="27432"/>
                        </a:cubicBezTo>
                        <a:cubicBezTo>
                          <a:pt x="3939624" y="57102"/>
                          <a:pt x="3736357" y="-5646"/>
                          <a:pt x="3563002" y="27432"/>
                        </a:cubicBezTo>
                        <a:cubicBezTo>
                          <a:pt x="3389647" y="60510"/>
                          <a:pt x="3133767" y="5862"/>
                          <a:pt x="2826063" y="27432"/>
                        </a:cubicBezTo>
                        <a:cubicBezTo>
                          <a:pt x="2518359" y="49002"/>
                          <a:pt x="2536448" y="40243"/>
                          <a:pt x="2332516" y="27432"/>
                        </a:cubicBezTo>
                        <a:cubicBezTo>
                          <a:pt x="2128584" y="14621"/>
                          <a:pt x="2031910" y="17492"/>
                          <a:pt x="1838969" y="27432"/>
                        </a:cubicBezTo>
                        <a:cubicBezTo>
                          <a:pt x="1646028" y="37372"/>
                          <a:pt x="1536930" y="48368"/>
                          <a:pt x="1345422" y="27432"/>
                        </a:cubicBezTo>
                        <a:cubicBezTo>
                          <a:pt x="1153914" y="6496"/>
                          <a:pt x="919828" y="30300"/>
                          <a:pt x="791027" y="27432"/>
                        </a:cubicBezTo>
                        <a:cubicBezTo>
                          <a:pt x="662226" y="24564"/>
                          <a:pt x="295629" y="61127"/>
                          <a:pt x="0" y="27432"/>
                        </a:cubicBezTo>
                        <a:cubicBezTo>
                          <a:pt x="7" y="18848"/>
                          <a:pt x="-1035" y="10435"/>
                          <a:pt x="0" y="0"/>
                        </a:cubicBezTo>
                        <a:close/>
                      </a:path>
                      <a:path w="6084824" h="27432" stroke="0" extrusionOk="0">
                        <a:moveTo>
                          <a:pt x="0" y="0"/>
                        </a:moveTo>
                        <a:cubicBezTo>
                          <a:pt x="241189" y="-3273"/>
                          <a:pt x="298631" y="-893"/>
                          <a:pt x="554395" y="0"/>
                        </a:cubicBezTo>
                        <a:cubicBezTo>
                          <a:pt x="810159" y="893"/>
                          <a:pt x="890342" y="-10779"/>
                          <a:pt x="1047942" y="0"/>
                        </a:cubicBezTo>
                        <a:cubicBezTo>
                          <a:pt x="1205542" y="10779"/>
                          <a:pt x="1340625" y="1348"/>
                          <a:pt x="1602337" y="0"/>
                        </a:cubicBezTo>
                        <a:cubicBezTo>
                          <a:pt x="1864050" y="-1348"/>
                          <a:pt x="1971012" y="-46"/>
                          <a:pt x="2278429" y="0"/>
                        </a:cubicBezTo>
                        <a:cubicBezTo>
                          <a:pt x="2585846" y="46"/>
                          <a:pt x="2854500" y="35638"/>
                          <a:pt x="3015368" y="0"/>
                        </a:cubicBezTo>
                        <a:cubicBezTo>
                          <a:pt x="3176236" y="-35638"/>
                          <a:pt x="3435172" y="-7330"/>
                          <a:pt x="3813156" y="0"/>
                        </a:cubicBezTo>
                        <a:cubicBezTo>
                          <a:pt x="4191140" y="7330"/>
                          <a:pt x="4362603" y="-34224"/>
                          <a:pt x="4610944" y="0"/>
                        </a:cubicBezTo>
                        <a:cubicBezTo>
                          <a:pt x="4859285" y="34224"/>
                          <a:pt x="4951113" y="-28271"/>
                          <a:pt x="5226188" y="0"/>
                        </a:cubicBezTo>
                        <a:cubicBezTo>
                          <a:pt x="5501263" y="28271"/>
                          <a:pt x="5666391" y="24517"/>
                          <a:pt x="6084824" y="0"/>
                        </a:cubicBezTo>
                        <a:cubicBezTo>
                          <a:pt x="6085760" y="13286"/>
                          <a:pt x="6084140" y="20970"/>
                          <a:pt x="6084824" y="27432"/>
                        </a:cubicBezTo>
                        <a:cubicBezTo>
                          <a:pt x="5868525" y="33865"/>
                          <a:pt x="5799519" y="29735"/>
                          <a:pt x="5591277" y="27432"/>
                        </a:cubicBezTo>
                        <a:cubicBezTo>
                          <a:pt x="5383035" y="25129"/>
                          <a:pt x="5234284" y="27555"/>
                          <a:pt x="5097730" y="27432"/>
                        </a:cubicBezTo>
                        <a:cubicBezTo>
                          <a:pt x="4961176" y="27309"/>
                          <a:pt x="4612315" y="62985"/>
                          <a:pt x="4360791" y="27432"/>
                        </a:cubicBezTo>
                        <a:cubicBezTo>
                          <a:pt x="4109267" y="-8121"/>
                          <a:pt x="4045343" y="10353"/>
                          <a:pt x="3745547" y="27432"/>
                        </a:cubicBezTo>
                        <a:cubicBezTo>
                          <a:pt x="3445751" y="44511"/>
                          <a:pt x="3364272" y="-3255"/>
                          <a:pt x="3130304" y="27432"/>
                        </a:cubicBezTo>
                        <a:cubicBezTo>
                          <a:pt x="2896336" y="58119"/>
                          <a:pt x="2676995" y="28674"/>
                          <a:pt x="2332516" y="27432"/>
                        </a:cubicBezTo>
                        <a:cubicBezTo>
                          <a:pt x="1988037" y="26190"/>
                          <a:pt x="1949594" y="30951"/>
                          <a:pt x="1778121" y="27432"/>
                        </a:cubicBezTo>
                        <a:cubicBezTo>
                          <a:pt x="1606649" y="23913"/>
                          <a:pt x="1234431" y="-3880"/>
                          <a:pt x="1041181" y="27432"/>
                        </a:cubicBezTo>
                        <a:cubicBezTo>
                          <a:pt x="847931" y="58744"/>
                          <a:pt x="376095" y="692"/>
                          <a:pt x="0" y="27432"/>
                        </a:cubicBezTo>
                        <a:cubicBezTo>
                          <a:pt x="370" y="17236"/>
                          <a:pt x="-822" y="1241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close-up of a plane&#10;&#10;Description automatically generated with low confidence">
            <a:extLst>
              <a:ext uri="{FF2B5EF4-FFF2-40B4-BE49-F238E27FC236}">
                <a16:creationId xmlns:a16="http://schemas.microsoft.com/office/drawing/2014/main" id="{0B81E02D-30BA-C5B8-42D2-B10DFE3816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606" b="96429" l="2909" r="95245">
                        <a14:foregroundMark x1="6833" y1="58374" x2="6833" y2="58374"/>
                        <a14:foregroundMark x1="2909" y1="54557" x2="2909" y2="54557"/>
                        <a14:foregroundMark x1="14681" y1="91749" x2="14681" y2="91749"/>
                        <a14:foregroundMark x1="92059" y1="23276" x2="92059" y2="23276"/>
                        <a14:foregroundMark x1="95245" y1="26108" x2="95245" y2="26108"/>
                        <a14:foregroundMark x1="6140" y1="95443" x2="6140" y2="95443"/>
                        <a14:foregroundMark x1="10388" y1="96429" x2="10388" y2="96429"/>
                      </a14:backgroundRemoval>
                    </a14:imgEffect>
                  </a14:imgLayer>
                </a14:imgProps>
              </a:ext>
            </a:extLst>
          </a:blip>
          <a:srcRect l="2487" r="4785" b="15336"/>
          <a:stretch/>
        </p:blipFill>
        <p:spPr>
          <a:xfrm>
            <a:off x="6567055" y="6273892"/>
            <a:ext cx="11720945" cy="401310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1;p14">
            <a:extLst>
              <a:ext uri="{FF2B5EF4-FFF2-40B4-BE49-F238E27FC236}">
                <a16:creationId xmlns:a16="http://schemas.microsoft.com/office/drawing/2014/main" id="{27E009D1-8BAF-A592-FEB0-96366901DDCE}"/>
              </a:ext>
            </a:extLst>
          </p:cNvPr>
          <p:cNvSpPr txBox="1"/>
          <p:nvPr/>
        </p:nvSpPr>
        <p:spPr>
          <a:xfrm>
            <a:off x="-1" y="166077"/>
            <a:ext cx="14024696" cy="6038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i="0" u="none" strike="noStrike" cap="none" dirty="0">
                <a:solidFill>
                  <a:schemeClr val="tx1"/>
                </a:solidFill>
                <a:latin typeface="Josefin Sans"/>
                <a:ea typeface="Josefin Sans"/>
                <a:cs typeface="Josefin Sans"/>
                <a:sym typeface="Josefin Sans"/>
              </a:rPr>
              <a:t>- </a:t>
            </a:r>
            <a:r>
              <a:rPr lang="en-US" sz="3200" dirty="0">
                <a:solidFill>
                  <a:schemeClr val="tx1"/>
                </a:solidFill>
                <a:latin typeface="Josefin Sans"/>
                <a:ea typeface="Josefin Sans"/>
                <a:cs typeface="Josefin Sans"/>
                <a:sym typeface="Josefin Sans"/>
              </a:rPr>
              <a:t>S</a:t>
            </a:r>
            <a:r>
              <a:rPr lang="en-US" sz="3200" i="0" u="none" strike="noStrike" cap="none" dirty="0">
                <a:solidFill>
                  <a:schemeClr val="tx1"/>
                </a:solidFill>
                <a:latin typeface="Josefin Sans"/>
                <a:ea typeface="Josefin Sans"/>
                <a:cs typeface="Josefin Sans"/>
                <a:sym typeface="Josefin Sans"/>
              </a:rPr>
              <a:t>entiment analysis indicates that 22% of the reviews are negative and 39% are positive.</a:t>
            </a:r>
          </a:p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i="0" u="none" strike="noStrike" cap="none" dirty="0">
              <a:solidFill>
                <a:schemeClr val="tx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Josefin Sans"/>
                <a:sym typeface="Josefin Sans"/>
              </a:rPr>
              <a:t>- A word cloud of negative reviews shows that people dislike mainly the food, seats, flight hours and service.</a:t>
            </a:r>
          </a:p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1"/>
              </a:solidFill>
              <a:latin typeface="Josefin Sans"/>
              <a:sym typeface="Josefin Sans"/>
            </a:endParaRPr>
          </a:p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Josefin Sans"/>
                <a:sym typeface="Josefin Sans"/>
              </a:rPr>
              <a:t>LDA model shows 4 main topics which people complain about: uncomfortable seats, poor service, rude attention and long lines</a:t>
            </a:r>
          </a:p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1"/>
              </a:solidFill>
              <a:latin typeface="Josefin Sans"/>
              <a:sym typeface="Josefin Sans"/>
            </a:endParaRPr>
          </a:p>
          <a:p>
            <a:pPr marL="571500" marR="0" lvl="0" indent="-5715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1"/>
              </a:solidFill>
              <a:latin typeface="Josefin Sans"/>
              <a:sym typeface="Josefin Sans"/>
            </a:endParaRP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dirty="0">
              <a:solidFill>
                <a:schemeClr val="tx1"/>
              </a:solidFill>
            </a:endParaRPr>
          </a:p>
        </p:txBody>
      </p:sp>
      <p:pic>
        <p:nvPicPr>
          <p:cNvPr id="32" name="Picture 31" descr="A picture containing text, diagram, screenshot, circle&#10;&#10;Description automatically generated">
            <a:extLst>
              <a:ext uri="{FF2B5EF4-FFF2-40B4-BE49-F238E27FC236}">
                <a16:creationId xmlns:a16="http://schemas.microsoft.com/office/drawing/2014/main" id="{11761A73-719D-928D-CA40-DB915EE9A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4695" y="399473"/>
            <a:ext cx="4263305" cy="4084604"/>
          </a:xfrm>
          <a:prstGeom prst="rect">
            <a:avLst/>
          </a:prstGeom>
        </p:spPr>
      </p:pic>
      <p:pic>
        <p:nvPicPr>
          <p:cNvPr id="34" name="Picture 33" descr="A close-up of words&#10;&#10;Description automatically generated with medium confidence">
            <a:extLst>
              <a:ext uri="{FF2B5EF4-FFF2-40B4-BE49-F238E27FC236}">
                <a16:creationId xmlns:a16="http://schemas.microsoft.com/office/drawing/2014/main" id="{48157163-FB66-5183-11AE-8FEEFCDC8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6312" y="5802923"/>
            <a:ext cx="8318288" cy="4318000"/>
          </a:xfrm>
          <a:prstGeom prst="rect">
            <a:avLst/>
          </a:prstGeom>
        </p:spPr>
      </p:pic>
      <p:pic>
        <p:nvPicPr>
          <p:cNvPr id="36" name="Picture 35" descr="A screenshot of a graph&#10;&#10;Description automatically generated with medium confidence">
            <a:extLst>
              <a:ext uri="{FF2B5EF4-FFF2-40B4-BE49-F238E27FC236}">
                <a16:creationId xmlns:a16="http://schemas.microsoft.com/office/drawing/2014/main" id="{5F6F267F-549A-9983-6CE8-A0E4936A8D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8841" y="5184626"/>
            <a:ext cx="5608927" cy="510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1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01;p14">
            <a:extLst>
              <a:ext uri="{FF2B5EF4-FFF2-40B4-BE49-F238E27FC236}">
                <a16:creationId xmlns:a16="http://schemas.microsoft.com/office/drawing/2014/main" id="{118D7AC1-EE82-DE02-CF97-31BD0F5EF6FD}"/>
              </a:ext>
            </a:extLst>
          </p:cNvPr>
          <p:cNvSpPr txBox="1"/>
          <p:nvPr/>
        </p:nvSpPr>
        <p:spPr>
          <a:xfrm>
            <a:off x="1028701" y="738104"/>
            <a:ext cx="9122570" cy="5349240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9900" b="1" dirty="0">
                <a:solidFill>
                  <a:srgbClr val="FFFFFF"/>
                </a:solidFill>
                <a:latin typeface="Bookman Old Style" panose="02050604050505020204" pitchFamily="18" charset="0"/>
                <a:ea typeface="+mj-ea"/>
                <a:cs typeface="+mj-cs"/>
                <a:sym typeface="Josefin Sans"/>
              </a:rPr>
              <a:t>Insights from negative reviews of the company</a:t>
            </a:r>
            <a:endParaRPr lang="en-US" sz="9900" dirty="0">
              <a:solidFill>
                <a:srgbClr val="FFFFFF"/>
              </a:solidFill>
              <a:latin typeface="Bookman Old Style" panose="02050604050505020204" pitchFamily="18" charset="0"/>
              <a:ea typeface="+mj-ea"/>
              <a:cs typeface="+mj-cs"/>
            </a:endParaRPr>
          </a:p>
        </p:txBody>
      </p:sp>
      <p:pic>
        <p:nvPicPr>
          <p:cNvPr id="3" name="Picture 2" descr="A plane on the runway&#10;&#10;Description automatically generated">
            <a:extLst>
              <a:ext uri="{FF2B5EF4-FFF2-40B4-BE49-F238E27FC236}">
                <a16:creationId xmlns:a16="http://schemas.microsoft.com/office/drawing/2014/main" id="{A7F26C69-30DE-0186-4CF2-20A3C99FA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28"/>
            <a:ext cx="18288000" cy="10285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034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F32831-128E-FB67-D9C2-161F575AF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334" y="149898"/>
            <a:ext cx="10989734" cy="6344835"/>
          </a:xfrm>
          <a:prstGeom prst="rect">
            <a:avLst/>
          </a:prstGeom>
        </p:spPr>
      </p:pic>
      <p:pic>
        <p:nvPicPr>
          <p:cNvPr id="7" name="Picture 6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2E830651-6B78-E469-EEA8-BD00CD70BC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83"/>
          <a:stretch/>
        </p:blipFill>
        <p:spPr>
          <a:xfrm>
            <a:off x="13497122" y="6770174"/>
            <a:ext cx="3693216" cy="3366930"/>
          </a:xfrm>
          <a:prstGeom prst="rect">
            <a:avLst/>
          </a:prstGeom>
        </p:spPr>
      </p:pic>
      <p:sp>
        <p:nvSpPr>
          <p:cNvPr id="8" name="Google Shape;101;p14">
            <a:extLst>
              <a:ext uri="{FF2B5EF4-FFF2-40B4-BE49-F238E27FC236}">
                <a16:creationId xmlns:a16="http://schemas.microsoft.com/office/drawing/2014/main" id="{67DB66FB-CA67-86D4-4669-763A75101EEF}"/>
              </a:ext>
            </a:extLst>
          </p:cNvPr>
          <p:cNvSpPr txBox="1"/>
          <p:nvPr/>
        </p:nvSpPr>
        <p:spPr>
          <a:xfrm>
            <a:off x="458951" y="552942"/>
            <a:ext cx="6468533" cy="9584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23" indent="-457223" 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Josefin Sans"/>
              </a:rPr>
              <a:t>Among the tested models, the Random Forest Model with downsampling shows better performance and the highest predictive capacity for flight booking behavior.</a:t>
            </a:r>
            <a:endParaRPr lang="en-US" sz="3200" dirty="0">
              <a:latin typeface="Josefin Sans"/>
              <a:sym typeface="Josefin Sans"/>
            </a:endParaRPr>
          </a:p>
          <a:p>
            <a:pPr marL="457223" indent="-457223" algn="ctr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200" dirty="0">
              <a:latin typeface="Josefin Sans"/>
              <a:sym typeface="Josefin Sans"/>
            </a:endParaRPr>
          </a:p>
          <a:p>
            <a:pPr marL="457223" indent="-457223" 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Josefin Sans"/>
              </a:rPr>
              <a:t>Customers prioritize their decisions based on the specific route, timing, and duration of their stay.</a:t>
            </a:r>
          </a:p>
          <a:p>
            <a:pPr marL="457223" indent="-457223" algn="ctr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200" dirty="0">
              <a:latin typeface="Josefin Sans"/>
              <a:sym typeface="Josefin Sans"/>
            </a:endParaRPr>
          </a:p>
          <a:p>
            <a:pPr marL="457223" indent="-457223" 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Josefin Sans"/>
              </a:rPr>
              <a:t>These insights can inform marketing strategies, flight scheduling, and customer segmentation</a:t>
            </a:r>
            <a:endParaRPr lang="en-US" sz="3200" dirty="0">
              <a:latin typeface="Josefin Sans"/>
              <a:sym typeface="Josefin Sans"/>
            </a:endParaRPr>
          </a:p>
          <a:p>
            <a:pPr algn="ctr">
              <a:lnSpc>
                <a:spcPct val="120000"/>
              </a:lnSpc>
            </a:pPr>
            <a:endParaRPr sz="701" dirty="0"/>
          </a:p>
        </p:txBody>
      </p:sp>
    </p:spTree>
    <p:extLst>
      <p:ext uri="{BB962C8B-B14F-4D97-AF65-F5344CB8AC3E}">
        <p14:creationId xmlns:p14="http://schemas.microsoft.com/office/powerpoint/2010/main" val="1394078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5738</TotalTime>
  <Words>131</Words>
  <Application>Microsoft Macintosh PowerPoint</Application>
  <PresentationFormat>Custom</PresentationFormat>
  <Paragraphs>13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Josefin Sans</vt:lpstr>
      <vt:lpstr>Calibri</vt:lpstr>
      <vt:lpstr>Arial</vt:lpstr>
      <vt:lpstr>Bookman Old Style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Gonzalez Rodriguez, Jose angel</cp:lastModifiedBy>
  <cp:revision>3</cp:revision>
  <dcterms:modified xsi:type="dcterms:W3CDTF">2025-09-07T16:17:09Z</dcterms:modified>
</cp:coreProperties>
</file>